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4207" r:id="rId5"/>
  </p:sldMasterIdLst>
  <p:notesMasterIdLst>
    <p:notesMasterId r:id="rId9"/>
  </p:notesMasterIdLst>
  <p:handoutMasterIdLst>
    <p:handoutMasterId r:id="rId10"/>
  </p:handoutMasterIdLst>
  <p:sldIdLst>
    <p:sldId id="589" r:id="rId6"/>
    <p:sldId id="595" r:id="rId7"/>
    <p:sldId id="265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00B050"/>
    <a:srgbClr val="0070C0"/>
    <a:srgbClr val="135A96"/>
    <a:srgbClr val="1771BB"/>
    <a:srgbClr val="FFF5EB"/>
    <a:srgbClr val="0582BB"/>
    <a:srgbClr val="007BB7"/>
    <a:srgbClr val="61C4E1"/>
    <a:srgbClr val="195E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7AD3D10-15C1-2A5D-5913-89332178E5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CAD8977-3375-6638-E511-D24524236B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21E21-9506-4E1D-832B-E47C0B5C0AD6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7922BBA-31E5-59C3-0ECA-54526C5DF0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326C431-6DD3-7839-1E11-0C74102219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BC8A6-E6B6-4CC7-882B-35456E42A4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292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464EF-864E-46E3-B166-E7FE7179DF80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DBC81-CF2A-4C7A-9FC5-391AF8AD75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199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2F2B57-A091-8A51-0D89-D8292B5DD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1825625"/>
            <a:ext cx="5029199" cy="4351338"/>
          </a:xfrm>
        </p:spPr>
        <p:txBody>
          <a:bodyPr/>
          <a:lstStyle>
            <a:lvl1pPr marL="514350" indent="-514350">
              <a:buClr>
                <a:srgbClr val="135A96"/>
              </a:buClr>
              <a:buFont typeface="+mj-lt"/>
              <a:buAutoNum type="arabicPeriod"/>
              <a:defRPr b="1">
                <a:solidFill>
                  <a:srgbClr val="195E9A"/>
                </a:solidFill>
              </a:defRPr>
            </a:lvl1pPr>
            <a:lvl2pPr marL="914400" indent="-457200">
              <a:buClr>
                <a:srgbClr val="135A96"/>
              </a:buClr>
              <a:buFont typeface="Wingdings" panose="05000000000000000000" pitchFamily="2" charset="2"/>
              <a:buChar char="w"/>
              <a:defRPr/>
            </a:lvl2pPr>
            <a:lvl3pPr marL="1371600" indent="-457200">
              <a:buClr>
                <a:srgbClr val="135A96"/>
              </a:buClr>
              <a:buFont typeface="+mj-lt"/>
              <a:buAutoNum type="arabicPeriod"/>
              <a:defRPr/>
            </a:lvl3pPr>
            <a:lvl4pPr marL="1714500" indent="-342900">
              <a:buClr>
                <a:srgbClr val="135A96"/>
              </a:buClr>
              <a:buFont typeface="+mj-lt"/>
              <a:buAutoNum type="arabicPeriod"/>
              <a:defRPr/>
            </a:lvl4pPr>
            <a:lvl5pPr marL="2171700" indent="-342900">
              <a:buClr>
                <a:srgbClr val="135A96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B0A672-D5FB-CB91-091C-16C199E65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199" cy="4351338"/>
          </a:xfrm>
        </p:spPr>
        <p:txBody>
          <a:bodyPr vert="horz" lIns="91440" tIns="45720" rIns="91440" bIns="45720" rtlCol="0">
            <a:normAutofit/>
          </a:bodyPr>
          <a:lstStyle>
            <a:lvl1pPr marL="514350" indent="-514350">
              <a:buFont typeface="+mj-lt"/>
              <a:buAutoNum type="arabicPeriod"/>
              <a:defRPr lang="fr-FR" b="1" smtClean="0">
                <a:solidFill>
                  <a:srgbClr val="195E9A"/>
                </a:solidFill>
              </a:defRPr>
            </a:lvl1pPr>
            <a:lvl2pPr marL="914400" indent="-457200">
              <a:buFont typeface="Wingdings" panose="05000000000000000000" pitchFamily="2" charset="2"/>
              <a:buChar char="w"/>
              <a:defRPr lang="fr-FR" smtClean="0"/>
            </a:lvl2pPr>
            <a:lvl3pPr marL="1371600" indent="-457200">
              <a:buFont typeface="+mj-lt"/>
              <a:buAutoNum type="arabicPeriod"/>
              <a:defRPr lang="fr-FR" smtClean="0"/>
            </a:lvl3pPr>
            <a:lvl4pPr marL="1714500" indent="-342900">
              <a:buFont typeface="+mj-lt"/>
              <a:buAutoNum type="arabicPeriod"/>
              <a:defRPr lang="fr-FR" smtClean="0"/>
            </a:lvl4pPr>
            <a:lvl5pPr marL="2171700" indent="-342900">
              <a:buFont typeface="+mj-lt"/>
              <a:buAutoNum type="arabicPeriod"/>
              <a:defRPr lang="fr-FR"/>
            </a:lvl5pPr>
          </a:lstStyle>
          <a:p>
            <a:pPr marL="514350" lvl="0" indent="-514350">
              <a:buClr>
                <a:srgbClr val="135A96"/>
              </a:buClr>
            </a:pPr>
            <a:r>
              <a:rPr lang="fr-FR"/>
              <a:t>Cliquez pour modifier les styles du texte du masque</a:t>
            </a:r>
          </a:p>
          <a:p>
            <a:pPr marL="914400" lvl="1" indent="-457200">
              <a:buClr>
                <a:srgbClr val="135A96"/>
              </a:buClr>
            </a:pPr>
            <a:r>
              <a:rPr lang="fr-FR"/>
              <a:t>Deuxième niveau</a:t>
            </a:r>
          </a:p>
          <a:p>
            <a:pPr marL="1371600" lvl="2" indent="-457200">
              <a:buClr>
                <a:srgbClr val="135A96"/>
              </a:buClr>
            </a:pPr>
            <a:r>
              <a:rPr lang="fr-FR"/>
              <a:t>Troisième niveau</a:t>
            </a:r>
          </a:p>
          <a:p>
            <a:pPr marL="1714500" lvl="3" indent="-342900">
              <a:buClr>
                <a:srgbClr val="135A96"/>
              </a:buClr>
            </a:pPr>
            <a:r>
              <a:rPr lang="fr-FR"/>
              <a:t>Quatrième niveau</a:t>
            </a:r>
          </a:p>
          <a:p>
            <a:pPr marL="2171700" lvl="4" indent="-342900">
              <a:buClr>
                <a:srgbClr val="135A96"/>
              </a:buClr>
            </a:pPr>
            <a:r>
              <a:rPr lang="fr-FR"/>
              <a:t>Cinquième niveau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26711DB-A71E-AB27-86FC-D79EB8D0F174}"/>
              </a:ext>
            </a:extLst>
          </p:cNvPr>
          <p:cNvCxnSpPr>
            <a:cxnSpLocks/>
          </p:cNvCxnSpPr>
          <p:nvPr userDrawn="1"/>
        </p:nvCxnSpPr>
        <p:spPr>
          <a:xfrm>
            <a:off x="939804" y="1825625"/>
            <a:ext cx="0" cy="2407708"/>
          </a:xfrm>
          <a:prstGeom prst="line">
            <a:avLst/>
          </a:prstGeom>
          <a:ln w="76200">
            <a:solidFill>
              <a:srgbClr val="195E9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DB9F04F-DD95-4AAC-2387-8271609621EF}"/>
              </a:ext>
            </a:extLst>
          </p:cNvPr>
          <p:cNvCxnSpPr>
            <a:cxnSpLocks/>
          </p:cNvCxnSpPr>
          <p:nvPr userDrawn="1"/>
        </p:nvCxnSpPr>
        <p:spPr>
          <a:xfrm>
            <a:off x="6282270" y="1825625"/>
            <a:ext cx="0" cy="2407708"/>
          </a:xfrm>
          <a:prstGeom prst="line">
            <a:avLst/>
          </a:prstGeom>
          <a:ln w="76200">
            <a:solidFill>
              <a:srgbClr val="195E9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re 7">
            <a:extLst>
              <a:ext uri="{FF2B5EF4-FFF2-40B4-BE49-F238E27FC236}">
                <a16:creationId xmlns:a16="http://schemas.microsoft.com/office/drawing/2014/main" id="{5052AC36-5A2C-FE99-AE83-1B4A0E4D5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88203CF7-2C43-B8C7-EF90-3E0CD4B91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6EAC-ED7D-4A69-A150-CDA273EE9FAA}" type="datetime1">
              <a:rPr lang="fr-FR" smtClean="0"/>
              <a:t>23/07/2025</a:t>
            </a:fld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48D01D6A-6D7D-3C8D-0566-F7509C527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84273" y="6356350"/>
            <a:ext cx="2150501" cy="365125"/>
          </a:xfrm>
        </p:spPr>
        <p:txBody>
          <a:bodyPr/>
          <a:lstStyle/>
          <a:p>
            <a:r>
              <a:rPr lang="fr-FR"/>
              <a:t>| </a:t>
            </a:r>
            <a:r>
              <a:rPr lang="fr-FR" err="1"/>
              <a:t>Ref</a:t>
            </a:r>
            <a:r>
              <a:rPr lang="fr-FR"/>
              <a:t>. Version                               |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3D9BC713-52EE-F036-F699-1EC5E5B56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675-7684-4226-BC5C-74CA1C0B2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18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52AF21-E77C-EA00-6AF8-08F707441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C8653A-70FE-50A9-37F4-2D3253C1B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mtClean="0"/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Cliquez pour modifier les styles du texte du masque</a:t>
            </a:r>
          </a:p>
          <a:p>
            <a:pPr lvl="1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Deuxième niveau</a:t>
            </a:r>
          </a:p>
          <a:p>
            <a:pPr lvl="2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Troisième niveau</a:t>
            </a:r>
          </a:p>
          <a:p>
            <a:pPr lvl="3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Quatrième niveau</a:t>
            </a:r>
          </a:p>
          <a:p>
            <a:pPr lvl="4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A348E47-77D1-974D-5E3D-7C7C54E59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D881243-6865-8DD5-6854-81C9CD5B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9D34-D635-45F2-80D4-D6E396C87D60}" type="datetime1">
              <a:rPr lang="fr-FR" smtClean="0"/>
              <a:t>23/07/2025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E9B098-37C4-9CA7-4FF0-E81602AC8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| Ref. Version                                 |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FB0CB7-EF73-E489-75A2-30A63CFFB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675-7684-4226-BC5C-74CA1C0B2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38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680539-28D3-F262-0F7F-08402CAB8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EA931D3-24F7-93BB-655B-62525BBB74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3DE44E-26FF-4C6C-352C-3A814B295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E9653A-5554-F714-779E-1B35E5C2F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67DF-ACC7-4A0B-934E-59AA62756E11}" type="datetime1">
              <a:rPr lang="fr-FR" smtClean="0"/>
              <a:t>23/07/2025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250D7E-32EF-37A5-D74C-2DF761AA6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| Ref. Version                                 |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63F3B2-3C1C-ED14-50FC-C7AED021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675-7684-4226-BC5C-74CA1C0B2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690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A3C062-41A1-8100-E9B2-034ED5C33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3918089-B7A1-081D-1BB7-A2B1D7EAB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7744E6-1AC0-0779-379F-790BDB08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DA38-222C-400A-B4C8-5064A3652E4F}" type="datetime1">
              <a:rPr lang="fr-FR" smtClean="0"/>
              <a:t>23/07/2025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919776-1894-D45A-FDAF-222461919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| Ref. Version                                 |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7CB50F-DAF6-DB0E-6E5F-F4862127A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675-7684-4226-BC5C-74CA1C0B2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016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EF34489-7173-7E4C-ADF5-818158E0F9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5BDDAA8-7EF7-7D90-653B-D551F7D8B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EA3CDB-A2E3-7BE0-CAE4-B73C1D496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28C-B542-4877-98AE-56A58F5A215D}" type="datetime1">
              <a:rPr lang="fr-FR" smtClean="0"/>
              <a:t>23/07/2025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EC351F-429E-E79D-87E4-CFE0D8E6E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| Ref. Version                                 |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3900DD-7058-CA31-A50C-91E43A54B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675-7684-4226-BC5C-74CA1C0B2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496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53A92D-CEBA-F6C5-3758-97028BF27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B506F5A-5DC5-2F91-8BF7-E3C13AE2C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3BD41F-D997-4C24-D42D-F13366E59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3F2-60FA-42A1-BBAD-4BF4F6452F9F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AC80DD-B03E-FAA3-6C41-2C6631FA2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EE2E3B-F339-FE00-3E07-4241E547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6846-6A5B-46E8-A393-BD9F4205E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842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E55D7E-FB3D-2A93-771D-041A279BF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10BF3A-901C-AAB5-D3CF-FAEDCBB8A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DF9E9E-AC5D-AC22-13AB-6058253E1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3F2-60FA-42A1-BBAD-4BF4F6452F9F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85F5ED-712C-8940-C636-C5C513F0A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80FB01-AD95-68FB-9F38-206EEDEBE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6846-6A5B-46E8-A393-BD9F4205E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276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1F6E25-DEEF-749A-9629-F660291B9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BC1B28-4464-6FE7-73EF-3A85D9981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630301-4BB7-EAD7-6D1B-E6DFC888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3F2-60FA-42A1-BBAD-4BF4F6452F9F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081906-C7B4-C523-DC36-0600002D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B6E14A-708A-8858-5026-E02BBB39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6846-6A5B-46E8-A393-BD9F4205E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186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3CE817-78AA-8E75-EDFA-99D02BB96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C797E1-0E79-FE31-1C2A-CCD549256B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0D2A89-1E1C-CE24-8280-1BA9DB22D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9F5547-0F8E-EF81-8775-C327C5C3C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3F2-60FA-42A1-BBAD-4BF4F6452F9F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E9F52D-9802-07A9-D736-69030D11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09AE5B-8C6B-E916-A9CB-EBCA3BB55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6846-6A5B-46E8-A393-BD9F4205E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983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68DA47-42FA-9F54-60DF-91C4DDC5D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29B691-419C-5E94-1698-9AF60D0D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B652924-9915-D30D-BCB4-10EF716A4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55F09D3-E392-C445-A880-C2D58684C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F682A67-2F73-7333-81A1-28F22E1A59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D816459-A845-17E6-E87B-557610162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3F2-60FA-42A1-BBAD-4BF4F6452F9F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89D7500-83AE-4B1C-87F6-831D282FF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4B98A8D-5D3E-19B3-5EA9-C61AA4D24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6846-6A5B-46E8-A393-BD9F4205E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170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437002-15B4-3143-BA8D-11EC14DC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EE435FE-7E9D-6984-91E6-63FA5DE25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3F2-60FA-42A1-BBAD-4BF4F6452F9F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2B0BB40-CE74-7BC8-09A3-C4FF2E63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8FEBB4-9CF5-4352-47E7-44C766896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6846-6A5B-46E8-A393-BD9F4205E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9125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5DF980-1A7F-A80B-E992-3FAA0E2C2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EEBF36-4225-242C-B418-4D28DF0985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7AB278-E71E-D399-57C1-0C71BF199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5DAE-F589-420E-94A5-91D2B546C9C3}" type="datetime1">
              <a:rPr lang="fr-FR" smtClean="0"/>
              <a:t>23/07/2025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4669CB-D361-29B7-FBD7-BACF31C72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| Ref. Version                                 |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E7AC91-A1FE-8ED5-0DE9-09F679A8C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675-7684-4226-BC5C-74CA1C0B2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734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21D7E8D-D72D-A00D-C7EB-FB00CAB9C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3F2-60FA-42A1-BBAD-4BF4F6452F9F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BD5972B-AF81-3636-A449-EA2FB6B9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CFB395-3D97-65C7-6BA6-673D401C2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6846-6A5B-46E8-A393-BD9F4205E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886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7D603-8704-2922-FEA0-50CD4A424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DD1C1E-884B-7E94-A46D-3E6A431CF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42D67E-1AA5-5CEE-3366-F678F1E08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9B8F87-94A8-DF66-2B24-C789A230B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3F2-60FA-42A1-BBAD-4BF4F6452F9F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0BBA49-3F22-5A51-3694-FE9C88978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450229-BFAE-577B-10B8-2FA714272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6846-6A5B-46E8-A393-BD9F4205E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299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A9D02F-D89F-26B0-FBEF-441AA7279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959E5F9-C3D5-7830-D724-A788418C2F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A75E9C-915D-42F4-8154-6059DED5A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F057D4-EAF8-4716-084B-5B2B3CB53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3F2-60FA-42A1-BBAD-4BF4F6452F9F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2E1B80-4795-1153-CE3A-300546BA4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AA734F-223A-F279-2362-57A2DB5C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6846-6A5B-46E8-A393-BD9F4205E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467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859643-F879-0B6B-8E75-4FD72ABBA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323CE57-BB36-41B4-8106-1B237E834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98EEAC-3C03-0C16-80BC-898B74E51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3F2-60FA-42A1-BBAD-4BF4F6452F9F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CC9875-FF49-1634-D069-D95B601BF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6C5FB3-3BD2-C3B8-76D9-DC0BDBD0E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6846-6A5B-46E8-A393-BD9F4205E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436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FCD6137-2F92-0CA9-C272-5C35844886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4335053-CB75-D2A5-FAC3-BD2805F00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8431F5-8BED-8042-BA84-79ABD872C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3F2-60FA-42A1-BBAD-4BF4F6452F9F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12BCA7-B910-A89C-642C-B0E9DDC25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1A9223-287C-B0DA-E93C-D8F8CFD00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6846-6A5B-46E8-A393-BD9F4205E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221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2AB4EC-0546-C5A9-F77D-37EAC76B0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64093A-0CC3-AD08-7324-C489589B4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135A96"/>
              </a:buClr>
              <a:buFont typeface="Wingdings" panose="05000000000000000000" pitchFamily="2" charset="2"/>
              <a:buChar char=""/>
              <a:defRPr/>
            </a:lvl1pPr>
            <a:lvl2pPr marL="685800" indent="-228600">
              <a:buClr>
                <a:srgbClr val="135A96"/>
              </a:buClr>
              <a:buFont typeface="Wingdings" panose="05000000000000000000" pitchFamily="2" charset="2"/>
              <a:buChar char=""/>
              <a:defRPr/>
            </a:lvl2pPr>
            <a:lvl3pPr marL="1143000" indent="-228600">
              <a:buClr>
                <a:srgbClr val="135A96"/>
              </a:buClr>
              <a:buFont typeface="Wingdings" panose="05000000000000000000" pitchFamily="2" charset="2"/>
              <a:buChar char=""/>
              <a:defRPr/>
            </a:lvl3pPr>
            <a:lvl4pPr marL="1600200" indent="-228600">
              <a:buClr>
                <a:srgbClr val="135A96"/>
              </a:buClr>
              <a:buFont typeface="Wingdings" panose="05000000000000000000" pitchFamily="2" charset="2"/>
              <a:buChar char=""/>
              <a:defRPr/>
            </a:lvl4pPr>
            <a:lvl5pPr marL="2057400" indent="-228600">
              <a:buClr>
                <a:srgbClr val="135A96"/>
              </a:buClr>
              <a:buFont typeface="Wingdings" panose="05000000000000000000" pitchFamily="2" charset="2"/>
              <a:buChar char="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CABE7A-0B2C-F24C-06F5-A846E2F55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C5D-FB0A-4D43-82BF-7A850817D1C9}" type="datetime1">
              <a:rPr lang="fr-FR" smtClean="0"/>
              <a:t>23/07/2025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2114CB-A949-F740-A0CA-B1ED5B832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| Ref. Version                                 |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12C921-3807-D52A-6576-0D825396A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675-7684-4226-BC5C-74CA1C0B2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83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ADC4CD-E874-A4B9-A21F-FC00954D8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7826B8-4E8F-7B85-62D4-587D01852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77B91B-0744-48DB-23AB-C056AD88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33A3-C8CE-4AD1-AFCA-CCB318AB2FC0}" type="datetime1">
              <a:rPr lang="fr-FR" smtClean="0"/>
              <a:t>23/07/2025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63D77B-58BA-5D9F-A988-9F6D644A9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| Ref. Version                                 |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475578-F33E-E0D7-D2BD-118BEE521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675-7684-4226-BC5C-74CA1C0B2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68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5B3F37-4F6E-345C-5568-D9986CF6E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2F2B57-A091-8A51-0D89-D8292B5DD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rgbClr val="135A96"/>
              </a:buClr>
              <a:buFont typeface="Aptos" panose="020B0004020202020204" pitchFamily="34" charset="0"/>
              <a:buChar char="I"/>
              <a:defRPr/>
            </a:lvl1pPr>
            <a:lvl2pPr marL="685800" indent="-228600">
              <a:buClr>
                <a:srgbClr val="135A96"/>
              </a:buClr>
              <a:buFont typeface="Aptos" panose="020B0004020202020204" pitchFamily="34" charset="0"/>
              <a:buChar char="I"/>
              <a:defRPr/>
            </a:lvl2pPr>
            <a:lvl3pPr marL="1143000" indent="-228600">
              <a:buClr>
                <a:srgbClr val="135A96"/>
              </a:buClr>
              <a:buFont typeface="Aptos" panose="020B0004020202020204" pitchFamily="34" charset="0"/>
              <a:buChar char="I"/>
              <a:defRPr/>
            </a:lvl3pPr>
            <a:lvl4pPr marL="1600200" indent="-228600">
              <a:buClr>
                <a:srgbClr val="135A96"/>
              </a:buClr>
              <a:buFont typeface="Aptos" panose="020B0004020202020204" pitchFamily="34" charset="0"/>
              <a:buChar char="I"/>
              <a:defRPr/>
            </a:lvl4pPr>
            <a:lvl5pPr marL="2057400" indent="-228600">
              <a:buClr>
                <a:srgbClr val="135A96"/>
              </a:buClr>
              <a:buFont typeface="Aptos" panose="020B0004020202020204" pitchFamily="34" charset="0"/>
              <a:buChar char="I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B0A672-D5FB-CB91-091C-16C199E65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mtClean="0"/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Cliquez pour modifier les styles du texte du masque</a:t>
            </a:r>
          </a:p>
          <a:p>
            <a:pPr lvl="1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Deuxième niveau</a:t>
            </a:r>
          </a:p>
          <a:p>
            <a:pPr lvl="2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Troisième niveau</a:t>
            </a:r>
          </a:p>
          <a:p>
            <a:pPr lvl="3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Quatrième niveau</a:t>
            </a:r>
          </a:p>
          <a:p>
            <a:pPr lvl="4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7918047-1591-12E3-D90C-3002196ED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4303-509B-4375-A1F0-0CBCDC99BF3C}" type="datetime1">
              <a:rPr lang="fr-FR" smtClean="0"/>
              <a:t>23/07/2025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8983681-F1EC-30D3-A60B-3C47C1CBC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| Ref. Version                                 |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ACD97C-D270-EFAB-5807-60551460F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675-7684-4226-BC5C-74CA1C0B2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8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940D67-E1DF-D64C-64C8-859B56117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E3003F-7E45-3FE0-EA97-35A1CCE04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391294E-8805-320D-2302-A1E20CABF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mtClean="0"/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Cliquez pour modifier les styles du texte du masque</a:t>
            </a:r>
          </a:p>
          <a:p>
            <a:pPr lvl="1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Deuxième niveau</a:t>
            </a:r>
          </a:p>
          <a:p>
            <a:pPr lvl="2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Troisième niveau</a:t>
            </a:r>
          </a:p>
          <a:p>
            <a:pPr lvl="3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Quatrième niveau</a:t>
            </a:r>
          </a:p>
          <a:p>
            <a:pPr lvl="4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3D60BC-D005-3CDE-6481-EEC3F2D858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25DE389-190A-54FE-6A03-37F7A3F663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mtClean="0"/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Cliquez pour modifier les styles du texte du masque</a:t>
            </a:r>
          </a:p>
          <a:p>
            <a:pPr lvl="1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Deuxième niveau</a:t>
            </a:r>
          </a:p>
          <a:p>
            <a:pPr lvl="2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Troisième niveau</a:t>
            </a:r>
          </a:p>
          <a:p>
            <a:pPr lvl="3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Quatrième niveau</a:t>
            </a:r>
          </a:p>
          <a:p>
            <a:pPr lvl="4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8420A89-20E8-3B10-D362-2C05B5832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971E-B558-4EC2-9980-84781122E73F}" type="datetime1">
              <a:rPr lang="fr-FR" smtClean="0"/>
              <a:t>23/07/2025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77BA953-5560-BB50-5349-17661FC66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| Ref. Version                                 |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89E5AD8-C3E4-FDAB-0BA8-3D98D9984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675-7684-4226-BC5C-74CA1C0B2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4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68C366-7F24-DF72-D9A9-AF22BA886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72422F9-5429-F17B-0A3B-90A579775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6E9C-4A23-4AC4-9705-B760849D4E93}" type="datetime1">
              <a:rPr lang="fr-FR" smtClean="0"/>
              <a:t>23/07/2025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E39CC41-83D9-C209-5DF2-327F6C697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| Ref. Version                                 |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ED5709D-03B7-E995-6CF7-556663404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675-7684-4226-BC5C-74CA1C0B2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12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rgbClr val="D7E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47D4DF-A501-7223-6A90-6FD5C9A2A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2FC0-51C0-4D24-B14C-2A7F28ED1C34}" type="datetime1">
              <a:rPr lang="fr-FR" smtClean="0"/>
              <a:t>23/07/2025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8EC89A2-6A3D-ED0A-AD47-EB0ED57A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| Ref. Version                                 |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B108CF-9C4E-FF12-82AF-C2054870F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675-7684-4226-BC5C-74CA1C0B25F4}" type="slidenum">
              <a:rPr lang="fr-FR" smtClean="0"/>
              <a:t>‹N°›</a:t>
            </a:fld>
            <a:endParaRPr lang="fr-FR"/>
          </a:p>
        </p:txBody>
      </p:sp>
      <p:pic>
        <p:nvPicPr>
          <p:cNvPr id="21" name="Image 20" descr="Une image contenant Police, Graphique, logo, graphisme&#10;&#10;Description générée automatiquement">
            <a:extLst>
              <a:ext uri="{FF2B5EF4-FFF2-40B4-BE49-F238E27FC236}">
                <a16:creationId xmlns:a16="http://schemas.microsoft.com/office/drawing/2014/main" id="{C85B3062-8D71-FA40-041B-9EA723121D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0532"/>
            <a:ext cx="12192000" cy="37769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F8D77F-1179-568E-1FE6-30F5D352916D}"/>
              </a:ext>
            </a:extLst>
          </p:cNvPr>
          <p:cNvSpPr/>
          <p:nvPr userDrawn="1"/>
        </p:nvSpPr>
        <p:spPr>
          <a:xfrm>
            <a:off x="9982200" y="0"/>
            <a:ext cx="2209800" cy="1981200"/>
          </a:xfrm>
          <a:prstGeom prst="rect">
            <a:avLst/>
          </a:prstGeom>
          <a:solidFill>
            <a:srgbClr val="D7EE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5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bg>
      <p:bgPr>
        <a:solidFill>
          <a:srgbClr val="D7E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47D4DF-A501-7223-6A90-6FD5C9A2A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38F5-C494-4491-BA17-4F76CAD1736B}" type="datetime1">
              <a:rPr lang="fr-FR" smtClean="0"/>
              <a:t>23/07/2025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8EC89A2-6A3D-ED0A-AD47-EB0ED57A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| Ref. Version                                 |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B108CF-9C4E-FF12-82AF-C2054870F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675-7684-4226-BC5C-74CA1C0B25F4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F8D77F-1179-568E-1FE6-30F5D352916D}"/>
              </a:ext>
            </a:extLst>
          </p:cNvPr>
          <p:cNvSpPr/>
          <p:nvPr userDrawn="1"/>
        </p:nvSpPr>
        <p:spPr>
          <a:xfrm>
            <a:off x="9982200" y="0"/>
            <a:ext cx="2209800" cy="1981200"/>
          </a:xfrm>
          <a:prstGeom prst="rect">
            <a:avLst/>
          </a:prstGeom>
          <a:solidFill>
            <a:srgbClr val="D7EE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Une image contenant texte, capture d’écran, logo, Graphique&#10;&#10;Description générée automatiquement">
            <a:extLst>
              <a:ext uri="{FF2B5EF4-FFF2-40B4-BE49-F238E27FC236}">
                <a16:creationId xmlns:a16="http://schemas.microsoft.com/office/drawing/2014/main" id="{35D37BD5-C3B1-828B-0FAC-225CB3206B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277" y="1484662"/>
            <a:ext cx="4669536" cy="4654296"/>
          </a:xfrm>
          <a:prstGeom prst="rect">
            <a:avLst/>
          </a:prstGeom>
        </p:spPr>
      </p:pic>
      <p:pic>
        <p:nvPicPr>
          <p:cNvPr id="17" name="Image 16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E7C28F7D-4E07-6ACD-6372-6197815BB2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32" y="4159073"/>
            <a:ext cx="6041136" cy="1871472"/>
          </a:xfrm>
          <a:prstGeom prst="rect">
            <a:avLst/>
          </a:prstGeom>
        </p:spPr>
      </p:pic>
      <p:pic>
        <p:nvPicPr>
          <p:cNvPr id="19" name="Image 18" descr="Une image contenant texte, Police, Graphique, logo">
            <a:extLst>
              <a:ext uri="{FF2B5EF4-FFF2-40B4-BE49-F238E27FC236}">
                <a16:creationId xmlns:a16="http://schemas.microsoft.com/office/drawing/2014/main" id="{26FFC252-A72E-DD9C-79DC-9CDFCC2939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64" y="1474883"/>
            <a:ext cx="6041136" cy="187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8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8AFCD17-ED0B-5E20-7D70-937063648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302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71E6A8-2943-9733-18F8-AF87DC20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B3AB15-0F19-0664-9796-642103A3E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13832" y="6356350"/>
            <a:ext cx="1041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35A96"/>
                </a:solidFill>
                <a:latin typeface="+mn-lt"/>
              </a:defRPr>
            </a:lvl1pPr>
          </a:lstStyle>
          <a:p>
            <a:fld id="{CDE23FDD-F216-4AE5-A235-819FA68B899B}" type="datetime1">
              <a:rPr lang="fr-FR" smtClean="0"/>
              <a:t>23/07/2025</a:t>
            </a:fld>
            <a:r>
              <a:rPr lang="fr-FR"/>
              <a:t>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7BEA9A-6DB9-5F38-FF0F-8F482BC0E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75855" y="6356350"/>
            <a:ext cx="2235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35A96"/>
                </a:solidFill>
                <a:latin typeface="+mn-lt"/>
              </a:defRPr>
            </a:lvl1pPr>
          </a:lstStyle>
          <a:p>
            <a:r>
              <a:rPr lang="fr-FR"/>
              <a:t>| Ref. Version                                 |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B75F7D-1610-4D59-86CF-1961DF900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364" y="6356350"/>
            <a:ext cx="54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35A96"/>
                </a:solidFill>
                <a:latin typeface="+mn-lt"/>
              </a:defRPr>
            </a:lvl1pPr>
          </a:lstStyle>
          <a:p>
            <a:fld id="{BAA8E675-7684-4226-BC5C-74CA1C0B25F4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B394EB5-4635-3600-B68A-58D670301F09}"/>
              </a:ext>
            </a:extLst>
          </p:cNvPr>
          <p:cNvCxnSpPr>
            <a:cxnSpLocks/>
            <a:endCxn id="4" idx="1"/>
          </p:cNvCxnSpPr>
          <p:nvPr userDrawn="1"/>
        </p:nvCxnSpPr>
        <p:spPr>
          <a:xfrm>
            <a:off x="846658" y="6536267"/>
            <a:ext cx="7967174" cy="264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03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2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4204" r:id="rId9"/>
    <p:sldLayoutId id="2147483656" r:id="rId10"/>
    <p:sldLayoutId id="2147483657" r:id="rId11"/>
    <p:sldLayoutId id="2147483658" r:id="rId12"/>
    <p:sldLayoutId id="214748365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35A9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3B4BE2C-2F43-FCDC-9A93-2204BF7D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3E1A72-978C-6E4A-5C3B-E19E34240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DE0A9D-43D5-E04A-6F35-300D1C20E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57A3F2-60FA-42A1-BBAD-4BF4F6452F9F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4D745E-3150-F716-0300-765E0AE506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23D8D1-0214-DCEA-1B8D-77AFF7AF4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216846-6A5B-46E8-A393-BD9F4205E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0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79C7AA9B-4D58-3EC6-B193-EF1ED9F536D9}"/>
              </a:ext>
            </a:extLst>
          </p:cNvPr>
          <p:cNvSpPr txBox="1"/>
          <p:nvPr/>
        </p:nvSpPr>
        <p:spPr>
          <a:xfrm>
            <a:off x="1610379" y="2703052"/>
            <a:ext cx="20101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rgbClr val="135A96"/>
                </a:solidFill>
                <a:latin typeface="Aptos Light" panose="020B0004020202020204" pitchFamily="34" charset="0"/>
              </a:rPr>
              <a:t>Assets </a:t>
            </a:r>
            <a:br>
              <a:rPr lang="fr-FR" sz="2800">
                <a:solidFill>
                  <a:srgbClr val="135A96"/>
                </a:solidFill>
                <a:latin typeface="Aptos Light" panose="020B0004020202020204" pitchFamily="34" charset="0"/>
              </a:rPr>
            </a:br>
            <a:r>
              <a:rPr lang="fr-FR" sz="2800" b="1" err="1">
                <a:solidFill>
                  <a:srgbClr val="135A96"/>
                </a:solidFill>
              </a:rPr>
              <a:t>pre-approval</a:t>
            </a:r>
            <a:r>
              <a:rPr lang="fr-FR" sz="2800">
                <a:solidFill>
                  <a:srgbClr val="135A96"/>
                </a:solidFill>
              </a:rPr>
              <a:t> </a:t>
            </a:r>
            <a:r>
              <a:rPr lang="fr-FR" sz="2800">
                <a:solidFill>
                  <a:srgbClr val="135A96"/>
                </a:solidFill>
                <a:latin typeface="Aptos Light" panose="020B0004020202020204" pitchFamily="34" charset="0"/>
              </a:rPr>
              <a:t>practice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006CE7C-7E5F-FA40-841C-04FDA576683D}"/>
              </a:ext>
            </a:extLst>
          </p:cNvPr>
          <p:cNvSpPr txBox="1"/>
          <p:nvPr/>
        </p:nvSpPr>
        <p:spPr>
          <a:xfrm>
            <a:off x="5102353" y="2703052"/>
            <a:ext cx="226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err="1">
                <a:solidFill>
                  <a:srgbClr val="135A96"/>
                </a:solidFill>
                <a:latin typeface="Aptos Light" panose="020B0004020202020204" pitchFamily="34" charset="0"/>
              </a:rPr>
              <a:t>Medicines</a:t>
            </a:r>
            <a:r>
              <a:rPr lang="fr-FR" sz="2800">
                <a:solidFill>
                  <a:srgbClr val="135A96"/>
                </a:solidFill>
                <a:latin typeface="Aptos Light" panose="020B0004020202020204" pitchFamily="34" charset="0"/>
              </a:rPr>
              <a:t> </a:t>
            </a:r>
            <a:br>
              <a:rPr lang="fr-FR" sz="2800">
                <a:solidFill>
                  <a:srgbClr val="135A96"/>
                </a:solidFill>
                <a:latin typeface="Aptos Light" panose="020B0004020202020204" pitchFamily="34" charset="0"/>
              </a:rPr>
            </a:br>
            <a:r>
              <a:rPr lang="fr-FR" sz="2800" b="1">
                <a:solidFill>
                  <a:srgbClr val="135A96"/>
                </a:solidFill>
              </a:rPr>
              <a:t>post-</a:t>
            </a:r>
            <a:r>
              <a:rPr lang="fr-FR" sz="2800" b="1" err="1">
                <a:solidFill>
                  <a:srgbClr val="135A96"/>
                </a:solidFill>
              </a:rPr>
              <a:t>approval</a:t>
            </a:r>
            <a:r>
              <a:rPr lang="fr-FR" sz="2800">
                <a:solidFill>
                  <a:srgbClr val="135A96"/>
                </a:solidFill>
                <a:latin typeface="Aptos Light" panose="020B0004020202020204" pitchFamily="34" charset="0"/>
              </a:rPr>
              <a:t> </a:t>
            </a:r>
          </a:p>
          <a:p>
            <a:r>
              <a:rPr lang="fr-FR" sz="2800">
                <a:solidFill>
                  <a:srgbClr val="135A96"/>
                </a:solidFill>
                <a:latin typeface="Aptos Light" panose="020B0004020202020204" pitchFamily="34" charset="0"/>
              </a:rPr>
              <a:t>practice 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FD6BFE6-53EA-03E1-66FB-012113DCC406}"/>
              </a:ext>
            </a:extLst>
          </p:cNvPr>
          <p:cNvCxnSpPr>
            <a:cxnSpLocks/>
          </p:cNvCxnSpPr>
          <p:nvPr/>
        </p:nvCxnSpPr>
        <p:spPr>
          <a:xfrm>
            <a:off x="3843827" y="0"/>
            <a:ext cx="0" cy="72545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2E24FFBE-0218-073E-EC5D-2DB87B4BB960}"/>
              </a:ext>
            </a:extLst>
          </p:cNvPr>
          <p:cNvCxnSpPr>
            <a:cxnSpLocks/>
          </p:cNvCxnSpPr>
          <p:nvPr/>
        </p:nvCxnSpPr>
        <p:spPr>
          <a:xfrm>
            <a:off x="7924800" y="1707998"/>
            <a:ext cx="0" cy="371022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32AB2A61-F353-5081-DA69-1C1B63FAADC7}"/>
              </a:ext>
            </a:extLst>
          </p:cNvPr>
          <p:cNvSpPr txBox="1"/>
          <p:nvPr/>
        </p:nvSpPr>
        <p:spPr>
          <a:xfrm>
            <a:off x="8970264" y="2703052"/>
            <a:ext cx="20391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rgbClr val="135A96"/>
                </a:solidFill>
                <a:latin typeface="Aptos Light" panose="020B0004020202020204" pitchFamily="34" charset="0"/>
              </a:rPr>
              <a:t>Exploitant &amp; pharma </a:t>
            </a:r>
            <a:r>
              <a:rPr lang="fr-FR" sz="2800" b="1">
                <a:solidFill>
                  <a:srgbClr val="135A96"/>
                </a:solidFill>
                <a:latin typeface="Aptos" panose="020B0004020202020204" pitchFamily="34" charset="0"/>
              </a:rPr>
              <a:t>business platform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AE42E16-A596-A373-A24E-AF67E969A405}"/>
              </a:ext>
            </a:extLst>
          </p:cNvPr>
          <p:cNvSpPr txBox="1"/>
          <p:nvPr/>
        </p:nvSpPr>
        <p:spPr>
          <a:xfrm>
            <a:off x="788349" y="2286737"/>
            <a:ext cx="3770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800">
                <a:solidFill>
                  <a:srgbClr val="135A96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fr-FR" sz="1380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DB17B69-C3F1-E0FB-09F1-D01FFD9CB936}"/>
              </a:ext>
            </a:extLst>
          </p:cNvPr>
          <p:cNvSpPr txBox="1"/>
          <p:nvPr/>
        </p:nvSpPr>
        <p:spPr>
          <a:xfrm>
            <a:off x="4042112" y="2286737"/>
            <a:ext cx="3770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800">
                <a:solidFill>
                  <a:srgbClr val="135A96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fr-FR" sz="1380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DD569E2-90A1-8539-0F4C-07F775B15735}"/>
              </a:ext>
            </a:extLst>
          </p:cNvPr>
          <p:cNvSpPr txBox="1"/>
          <p:nvPr/>
        </p:nvSpPr>
        <p:spPr>
          <a:xfrm>
            <a:off x="7978275" y="2286737"/>
            <a:ext cx="3770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800">
                <a:solidFill>
                  <a:srgbClr val="135A96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fr-FR" sz="13800">
                <a:solidFill>
                  <a:srgbClr val="92D050"/>
                </a:solidFill>
              </a:rPr>
              <a:t>3</a:t>
            </a:r>
          </a:p>
        </p:txBody>
      </p:sp>
      <p:pic>
        <p:nvPicPr>
          <p:cNvPr id="3" name="Image 2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CACECC5A-0CD8-4921-049A-DC053CF3A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" t="10416" r="48216" b="75530"/>
          <a:stretch/>
        </p:blipFill>
        <p:spPr bwMode="auto">
          <a:xfrm>
            <a:off x="609602" y="6079336"/>
            <a:ext cx="2565390" cy="52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E704D4E-D823-02C9-81D7-0436CEDCDFD5}"/>
              </a:ext>
            </a:extLst>
          </p:cNvPr>
          <p:cNvSpPr txBox="1"/>
          <p:nvPr/>
        </p:nvSpPr>
        <p:spPr>
          <a:xfrm>
            <a:off x="345374" y="744262"/>
            <a:ext cx="8941502" cy="107721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3200" dirty="0" err="1">
                <a:solidFill>
                  <a:srgbClr val="135A96"/>
                </a:solidFill>
                <a:latin typeface="Aptos Light"/>
              </a:rPr>
              <a:t>We</a:t>
            </a:r>
            <a:r>
              <a:rPr lang="fr-FR" sz="3200" dirty="0">
                <a:solidFill>
                  <a:srgbClr val="135A96"/>
                </a:solidFill>
                <a:latin typeface="Aptos Light"/>
              </a:rPr>
              <a:t> are a high-end </a:t>
            </a:r>
            <a:r>
              <a:rPr lang="fr-FR" sz="3200" dirty="0" err="1">
                <a:solidFill>
                  <a:srgbClr val="135A96"/>
                </a:solidFill>
                <a:latin typeface="Aptos Light"/>
              </a:rPr>
              <a:t>strategic</a:t>
            </a:r>
            <a:r>
              <a:rPr lang="fr-FR" sz="3200" dirty="0">
                <a:solidFill>
                  <a:srgbClr val="135A96"/>
                </a:solidFill>
                <a:latin typeface="Aptos Light"/>
              </a:rPr>
              <a:t> consulting </a:t>
            </a:r>
            <a:r>
              <a:rPr lang="fr-FR" sz="3200" dirty="0" err="1">
                <a:solidFill>
                  <a:srgbClr val="135A96"/>
                </a:solidFill>
                <a:latin typeface="Aptos Light"/>
              </a:rPr>
              <a:t>company</a:t>
            </a:r>
            <a:r>
              <a:rPr lang="fr-FR" sz="3200" dirty="0">
                <a:solidFill>
                  <a:srgbClr val="135A96"/>
                </a:solidFill>
                <a:latin typeface="Aptos Light"/>
              </a:rPr>
              <a:t> </a:t>
            </a:r>
            <a:r>
              <a:rPr lang="fr-FR" sz="3200" dirty="0" err="1">
                <a:solidFill>
                  <a:srgbClr val="135A96"/>
                </a:solidFill>
                <a:latin typeface="Aptos Light"/>
              </a:rPr>
              <a:t>with</a:t>
            </a:r>
            <a:r>
              <a:rPr lang="fr-FR" sz="3200" dirty="0">
                <a:solidFill>
                  <a:srgbClr val="135A96"/>
                </a:solidFill>
                <a:latin typeface="Aptos Light"/>
              </a:rPr>
              <a:t> 3 </a:t>
            </a:r>
            <a:r>
              <a:rPr lang="fr-FR" sz="3200" b="1" dirty="0" err="1">
                <a:solidFill>
                  <a:srgbClr val="135A96"/>
                </a:solidFill>
              </a:rPr>
              <a:t>verticals</a:t>
            </a:r>
            <a:r>
              <a:rPr lang="fr-FR" sz="3200" b="1" dirty="0">
                <a:solidFill>
                  <a:srgbClr val="135A96"/>
                </a:solidFill>
                <a:latin typeface="Aptos Light"/>
              </a:rPr>
              <a:t> :</a:t>
            </a:r>
            <a:r>
              <a:rPr lang="fr-FR" sz="3200" dirty="0">
                <a:solidFill>
                  <a:srgbClr val="135A96"/>
                </a:solidFill>
                <a:latin typeface="Aptos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06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29">
        <p14:pan dir="u"/>
      </p:transition>
    </mc:Choice>
    <mc:Fallback xmlns="">
      <p:transition spd="slow" advTm="5029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4AE6E3-40CE-B932-EDC8-36909BA1F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55F81E6-EBF0-24F6-17DC-E1293736A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7850868-9C69-799F-8000-6B8CBC889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2F0031A-01A8-D3CB-D5BE-3B7B3C877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35DC036B-58D0-2D7E-601E-3BC2732824F6}"/>
              </a:ext>
            </a:extLst>
          </p:cNvPr>
          <p:cNvSpPr txBox="1"/>
          <p:nvPr/>
        </p:nvSpPr>
        <p:spPr>
          <a:xfrm>
            <a:off x="1525528" y="3848409"/>
            <a:ext cx="3966601" cy="18635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algn="r">
              <a:defRPr sz="3200">
                <a:solidFill>
                  <a:srgbClr val="135A96"/>
                </a:solidFill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</a:rPr>
              <a:t>Regulatory</a:t>
            </a:r>
            <a:r>
              <a:rPr kumimoji="0" lang="fr-FR" alt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</a:rPr>
              <a:t> </a:t>
            </a:r>
            <a:r>
              <a:rPr kumimoji="0" lang="fr-FR" alt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</a:rPr>
              <a:t>affairs</a:t>
            </a:r>
            <a:r>
              <a:rPr kumimoji="0" lang="fr-FR" alt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ptos" panose="02110004020202020204"/>
                <a:ea typeface="+mn-ea"/>
                <a:cs typeface="Arial" charset="0"/>
              </a:rPr>
              <a:t>&amp; life-cycle management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0BE1A8B-388F-E2CC-19A9-6CEC24976B1F}"/>
              </a:ext>
            </a:extLst>
          </p:cNvPr>
          <p:cNvSpPr txBox="1"/>
          <p:nvPr/>
        </p:nvSpPr>
        <p:spPr>
          <a:xfrm>
            <a:off x="6601537" y="1283092"/>
            <a:ext cx="55904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r">
              <a:defRPr sz="2800">
                <a:solidFill>
                  <a:srgbClr val="135A96"/>
                </a:solidFill>
                <a:latin typeface="Aptos Light" panose="020B0004020202020204" pitchFamily="34" charset="0"/>
                <a:cs typeface="Arial" charset="0"/>
              </a:defRPr>
            </a:lvl1pPr>
          </a:lstStyle>
          <a:p>
            <a:pPr algn="l"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Audit of dossiers/product/portfolio.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CMC / Quality / Module 1.</a:t>
            </a:r>
          </a:p>
          <a:p>
            <a:pPr algn="l">
              <a:defRPr/>
            </a:pPr>
            <a:r>
              <a:rPr lang="en-GB" sz="2400"/>
              <a:t>Life cycle Mgmt /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Variations submission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Publishing.</a:t>
            </a:r>
            <a:endParaRPr lang="en-GB" sz="24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Dossier baselines.</a:t>
            </a:r>
            <a:endParaRPr kumimoji="0" lang="en-GB" altLang="fr-FR" sz="2400" b="0" i="0" u="none" strike="noStrike" kern="1200" cap="none" spc="0" normalizeH="0" baseline="0" noProof="0" dirty="0">
              <a:ln>
                <a:noFill/>
              </a:ln>
              <a:solidFill>
                <a:srgbClr val="135A96"/>
              </a:solidFill>
              <a:effectLst/>
              <a:uLnTx/>
              <a:uFillTx/>
              <a:latin typeface="Aptos Light" panose="020B0004020202020204" pitchFamily="34" charset="0"/>
              <a:ea typeface="+mn-ea"/>
              <a:cs typeface="Arial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79DEDEC-2759-DE35-57B3-7C8E205E014F}"/>
              </a:ext>
            </a:extLst>
          </p:cNvPr>
          <p:cNvSpPr txBox="1"/>
          <p:nvPr/>
        </p:nvSpPr>
        <p:spPr>
          <a:xfrm>
            <a:off x="-8797" y="1322505"/>
            <a:ext cx="55919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r">
              <a:defRPr sz="3200">
                <a:solidFill>
                  <a:srgbClr val="135A96"/>
                </a:solidFill>
                <a:cs typeface="Arial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Registration strategy.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Preparation</a:t>
            </a:r>
            <a:r>
              <a:rPr lang="en-GB" altLang="fr-FR" sz="2400">
                <a:latin typeface="Aptos Light" panose="020B0004020202020204" pitchFamily="34" charset="0"/>
              </a:rPr>
              <a:t> and </a:t>
            </a:r>
            <a:r>
              <a:rPr kumimoji="0" lang="en-GB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submission of key dossiers.</a:t>
            </a:r>
          </a:p>
          <a:p>
            <a:r>
              <a:rPr kumimoji="0" lang="en-GB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National &amp; regional Health Authorities interactions.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fr-FR" sz="2400" b="0" i="0" u="none" strike="noStrike" kern="1200" cap="none" spc="0" normalizeH="0" baseline="0" noProof="0" dirty="0">
              <a:ln>
                <a:noFill/>
              </a:ln>
              <a:solidFill>
                <a:srgbClr val="135A96"/>
              </a:solidFill>
              <a:effectLst/>
              <a:uLnTx/>
              <a:uFillTx/>
              <a:latin typeface="Aptos Light" panose="020B0004020202020204" pitchFamily="34" charset="0"/>
              <a:ea typeface="+mn-ea"/>
              <a:cs typeface="Arial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956FE54-779A-1949-8D84-D43B8BC43E3C}"/>
              </a:ext>
            </a:extLst>
          </p:cNvPr>
          <p:cNvSpPr txBox="1"/>
          <p:nvPr/>
        </p:nvSpPr>
        <p:spPr>
          <a:xfrm>
            <a:off x="6610334" y="3630829"/>
            <a:ext cx="53938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r">
              <a:defRPr sz="2800">
                <a:solidFill>
                  <a:srgbClr val="135A96"/>
                </a:solidFill>
                <a:latin typeface="Aptos Light" panose="020B0004020202020204" pitchFamily="34" charset="0"/>
                <a:cs typeface="Arial" charset="0"/>
              </a:defRPr>
            </a:lvl1pPr>
          </a:lstStyle>
          <a:p>
            <a:pPr algn="l"/>
            <a:r>
              <a:rPr lang="en-GB" sz="2400"/>
              <a:t>Risk management plan. </a:t>
            </a:r>
          </a:p>
          <a:p>
            <a:pPr algn="l"/>
            <a:r>
              <a:rPr lang="en-GB" sz="2400" dirty="0"/>
              <a:t>Leaflet readability test.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Early access program management.</a:t>
            </a:r>
          </a:p>
          <a:p>
            <a:pPr algn="l"/>
            <a:r>
              <a:rPr lang="en-GB" sz="2400" dirty="0"/>
              <a:t>Prescription status evolution.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135A96"/>
              </a:solidFill>
              <a:effectLst/>
              <a:uLnTx/>
              <a:uFillTx/>
              <a:latin typeface="Aptos Light" panose="020B0004020202020204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35A96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Arial" charset="0"/>
              </a:rPr>
              <a:t>Market access.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9A6A2C4-8927-93B8-D434-C5D4A78BC5AC}"/>
              </a:ext>
            </a:extLst>
          </p:cNvPr>
          <p:cNvCxnSpPr>
            <a:cxnSpLocks/>
          </p:cNvCxnSpPr>
          <p:nvPr/>
        </p:nvCxnSpPr>
        <p:spPr>
          <a:xfrm>
            <a:off x="6091214" y="-82296"/>
            <a:ext cx="0" cy="12830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Image 2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FF87BADE-8866-168E-2FA6-ADB07D702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" t="10416" r="48216" b="75530"/>
          <a:stretch/>
        </p:blipFill>
        <p:spPr bwMode="auto">
          <a:xfrm>
            <a:off x="609602" y="6079336"/>
            <a:ext cx="2565390" cy="52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7B2F7A8-C66A-011B-743E-420927C3B24F}"/>
              </a:ext>
            </a:extLst>
          </p:cNvPr>
          <p:cNvSpPr txBox="1"/>
          <p:nvPr/>
        </p:nvSpPr>
        <p:spPr>
          <a:xfrm>
            <a:off x="848960" y="3535285"/>
            <a:ext cx="3770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800">
                <a:solidFill>
                  <a:srgbClr val="135A96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fr-FR" sz="13800" dirty="0">
                <a:solidFill>
                  <a:srgbClr val="00B050"/>
                </a:solidFill>
              </a:rPr>
              <a:t>2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E86B652-251F-090C-5BD7-028FD69C9940}"/>
              </a:ext>
            </a:extLst>
          </p:cNvPr>
          <p:cNvCxnSpPr>
            <a:cxnSpLocks/>
          </p:cNvCxnSpPr>
          <p:nvPr/>
        </p:nvCxnSpPr>
        <p:spPr>
          <a:xfrm>
            <a:off x="6102254" y="5596701"/>
            <a:ext cx="0" cy="12830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72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7000">
        <p14:pan dir="u"/>
      </p:transition>
    </mc:Choice>
    <mc:Fallback xmlns="">
      <p:transition spd="slow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385F3-58E8-963C-D0B2-B689AA8C1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5C40F1C7-4DBC-8148-3E89-99CC6464EE20}"/>
              </a:ext>
            </a:extLst>
          </p:cNvPr>
          <p:cNvSpPr>
            <a:spLocks noChangeAspect="1"/>
          </p:cNvSpPr>
          <p:nvPr/>
        </p:nvSpPr>
        <p:spPr>
          <a:xfrm>
            <a:off x="10710195" y="5781109"/>
            <a:ext cx="339480" cy="3394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9CF97FB-E376-290F-9DD0-C5D829008696}"/>
              </a:ext>
            </a:extLst>
          </p:cNvPr>
          <p:cNvSpPr>
            <a:spLocks noChangeAspect="1"/>
          </p:cNvSpPr>
          <p:nvPr/>
        </p:nvSpPr>
        <p:spPr>
          <a:xfrm>
            <a:off x="11156784" y="5781109"/>
            <a:ext cx="339480" cy="3394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D7DFBD7-23D6-581B-3553-FA786153772B}"/>
              </a:ext>
            </a:extLst>
          </p:cNvPr>
          <p:cNvSpPr>
            <a:spLocks noChangeAspect="1"/>
          </p:cNvSpPr>
          <p:nvPr/>
        </p:nvSpPr>
        <p:spPr>
          <a:xfrm>
            <a:off x="10263606" y="5781109"/>
            <a:ext cx="339480" cy="3394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B91A12F-917F-09B7-B720-280CB2CED983}"/>
              </a:ext>
            </a:extLst>
          </p:cNvPr>
          <p:cNvSpPr>
            <a:spLocks noChangeAspect="1"/>
          </p:cNvSpPr>
          <p:nvPr/>
        </p:nvSpPr>
        <p:spPr>
          <a:xfrm>
            <a:off x="11603373" y="5781109"/>
            <a:ext cx="339480" cy="33948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1F0D477-57C6-FD62-EBE8-E2DFCFC27BDE}"/>
              </a:ext>
            </a:extLst>
          </p:cNvPr>
          <p:cNvSpPr txBox="1"/>
          <p:nvPr/>
        </p:nvSpPr>
        <p:spPr>
          <a:xfrm>
            <a:off x="6351684" y="5732061"/>
            <a:ext cx="3745834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400" err="1">
                <a:solidFill>
                  <a:srgbClr val="7F7F7F"/>
                </a:solidFill>
                <a:latin typeface="Aptos"/>
              </a:rPr>
              <a:t>stay</a:t>
            </a:r>
            <a:r>
              <a:rPr lang="fr-FR" sz="2400">
                <a:solidFill>
                  <a:srgbClr val="7F7F7F"/>
                </a:solidFill>
                <a:latin typeface="Aptos"/>
              </a:rPr>
              <a:t> </a:t>
            </a:r>
            <a:r>
              <a:rPr lang="fr-FR" sz="2400" err="1">
                <a:solidFill>
                  <a:srgbClr val="7F7F7F"/>
                </a:solidFill>
                <a:latin typeface="Aptos"/>
              </a:rPr>
              <a:t>tuned</a:t>
            </a:r>
            <a:r>
              <a:rPr lang="fr-FR" sz="2400">
                <a:solidFill>
                  <a:srgbClr val="7F7F7F"/>
                </a:solidFill>
                <a:latin typeface="Aptos"/>
              </a:rPr>
              <a:t> for </a:t>
            </a:r>
            <a:r>
              <a:rPr lang="fr-FR" sz="2400" err="1">
                <a:solidFill>
                  <a:srgbClr val="7F7F7F"/>
                </a:solidFill>
                <a:latin typeface="Aptos"/>
              </a:rPr>
              <a:t>next</a:t>
            </a:r>
            <a:r>
              <a:rPr lang="fr-FR" sz="2400">
                <a:solidFill>
                  <a:srgbClr val="7F7F7F"/>
                </a:solidFill>
                <a:latin typeface="Aptos"/>
              </a:rPr>
              <a:t> </a:t>
            </a:r>
            <a:r>
              <a:rPr lang="fr-FR" sz="2400" err="1">
                <a:solidFill>
                  <a:srgbClr val="7F7F7F"/>
                </a:solidFill>
                <a:latin typeface="Aptos"/>
              </a:rPr>
              <a:t>episode</a:t>
            </a:r>
            <a:endParaRPr lang="fr-FR" sz="2400">
              <a:solidFill>
                <a:srgbClr val="7F7F7F"/>
              </a:solidFill>
              <a:latin typeface="Aptos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5EC85E9A-3702-38A7-9CBE-D581622B0662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59309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Image 3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D72F5CB1-E046-41E6-127A-BB61DB916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63"/>
          <a:stretch/>
        </p:blipFill>
        <p:spPr bwMode="auto">
          <a:xfrm>
            <a:off x="249525" y="-100013"/>
            <a:ext cx="6599650" cy="705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78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pan dir="u"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de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58575E-6 -7.40741E-7 L -4.40938E-7 -0.06851 " pathEditMode="fixed" rAng="0" ptsTypes="AA">
                                          <p:cBhvr>
                                            <p:cTn id="6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" y="-30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8" presetID="42" presetClass="path" presetSubtype="0" accel="50000" fill="hold" grpId="1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575E-6 -0.06852 L -4.58575E-6 -7.40741E-7 " pathEditMode="fixed" rAng="0" ptsTypes="AA" p14:bounceEnd="60000">
                                          <p:cBhvr>
                                            <p:cTn id="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6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575E-6 -7.40741E-7 L -4.40938E-7 -0.06851 " pathEditMode="fixed" rAng="0" ptsTypes="AA">
                                          <p:cBhvr>
                                            <p:cTn id="11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" y="-30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3" presetID="42" presetClass="path" presetSubtype="0" accel="50000" fill="hold" grpId="1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575E-6 -0.06852 L -4.58575E-6 -7.40741E-7 " pathEditMode="fixed" rAng="0" ptsTypes="AA" p14:bounceEnd="60000">
                                          <p:cBhvr>
                                            <p:cTn id="14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6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575E-6 -7.40741E-7 L -4.40938E-7 -0.06851 " pathEditMode="fixed" rAng="0" ptsTypes="AA">
                                          <p:cBhvr>
                                            <p:cTn id="16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" y="-30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8" presetID="42" presetClass="path" presetSubtype="0" accel="50000" fill="hold" grpId="1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575E-6 -0.06852 L -4.58575E-6 -7.40741E-7 " pathEditMode="fixed" rAng="0" ptsTypes="AA" p14:bounceEnd="60000">
                                          <p:cBhvr>
                                            <p:cTn id="1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6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575E-6 -7.40741E-7 L -4.40938E-7 -0.06851 " pathEditMode="fixed" rAng="0" ptsTypes="AA">
                                          <p:cBhvr>
                                            <p:cTn id="2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" y="-30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3" presetID="42" presetClass="path" presetSubtype="0" accel="50000" fill="hold" grpId="1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575E-6 -0.06852 L -4.58575E-6 -7.40741E-7 " pathEditMode="fixed" rAng="0" ptsTypes="AA" p14:bounceEnd="60000">
                                          <p:cBhvr>
                                            <p:cTn id="24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6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de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58575E-6 -7.40741E-7 L -4.40938E-7 -0.06851 " pathEditMode="fixed" rAng="0" ptsTypes="AA">
                                          <p:cBhvr>
                                            <p:cTn id="6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" y="-30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8" presetID="42" presetClass="path" presetSubtype="0" ac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575E-6 -0.06852 L -4.58575E-6 -7.40741E-7 " pathEditMode="fixed" rAng="0" ptsTypes="AA">
                                          <p:cBhvr>
                                            <p:cTn id="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6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575E-6 -7.40741E-7 L -4.40938E-7 -0.06851 " pathEditMode="fixed" rAng="0" ptsTypes="AA">
                                          <p:cBhvr>
                                            <p:cTn id="11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" y="-30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3" presetID="42" presetClass="path" presetSubtype="0" ac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575E-6 -0.06852 L -4.58575E-6 -7.40741E-7 " pathEditMode="fixed" rAng="0" ptsTypes="AA">
                                          <p:cBhvr>
                                            <p:cTn id="14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6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575E-6 -7.40741E-7 L -4.40938E-7 -0.06851 " pathEditMode="fixed" rAng="0" ptsTypes="AA">
                                          <p:cBhvr>
                                            <p:cTn id="16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" y="-30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8" presetID="42" presetClass="path" presetSubtype="0" ac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575E-6 -0.06852 L -4.58575E-6 -7.40741E-7 " pathEditMode="fixed" rAng="0" ptsTypes="AA">
                                          <p:cBhvr>
                                            <p:cTn id="1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6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575E-6 -7.40741E-7 L -4.40938E-7 -0.06851 " pathEditMode="fixed" rAng="0" ptsTypes="AA">
                                          <p:cBhvr>
                                            <p:cTn id="2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" y="-30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3" presetID="42" presetClass="path" presetSubtype="0" ac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575E-6 -0.06852 L -4.58575E-6 -7.40741E-7 " pathEditMode="fixed" rAng="0" ptsTypes="AA">
                                          <p:cBhvr>
                                            <p:cTn id="24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6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</p:bldLst>
      </p:timing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76200">
          <a:solidFill>
            <a:srgbClr val="195E9A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6B18065F612446A87807051025B90E" ma:contentTypeVersion="18" ma:contentTypeDescription="Crée un document." ma:contentTypeScope="" ma:versionID="6f1b9ce2ab38b61bacf1ccc09b7e5d31">
  <xsd:schema xmlns:xsd="http://www.w3.org/2001/XMLSchema" xmlns:xs="http://www.w3.org/2001/XMLSchema" xmlns:p="http://schemas.microsoft.com/office/2006/metadata/properties" xmlns:ns2="8e841bb5-75b2-4290-baf1-114621ccb653" xmlns:ns3="3628f45e-e34f-48ac-9b82-79b40d381c09" targetNamespace="http://schemas.microsoft.com/office/2006/metadata/properties" ma:root="true" ma:fieldsID="f1b790d4b699c2c60ee6ba5b824dd61c" ns2:_="" ns3:_="">
    <xsd:import namespace="8e841bb5-75b2-4290-baf1-114621ccb653"/>
    <xsd:import namespace="3628f45e-e34f-48ac-9b82-79b40d381c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841bb5-75b2-4290-baf1-114621ccb6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e763b6b4-4f46-4b90-b053-1865e8e2e3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8f45e-e34f-48ac-9b82-79b40d381c0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1d177d5-0379-4e45-bc3c-82354a6a4ac2}" ma:internalName="TaxCatchAll" ma:showField="CatchAllData" ma:web="3628f45e-e34f-48ac-9b82-79b40d381c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841bb5-75b2-4290-baf1-114621ccb653">
      <Terms xmlns="http://schemas.microsoft.com/office/infopath/2007/PartnerControls"/>
    </lcf76f155ced4ddcb4097134ff3c332f>
    <TaxCatchAll xmlns="3628f45e-e34f-48ac-9b82-79b40d381c0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5A8A7B-8D31-44FC-9CC2-BCCDEC779E3B}">
  <ds:schemaRefs>
    <ds:schemaRef ds:uri="3628f45e-e34f-48ac-9b82-79b40d381c09"/>
    <ds:schemaRef ds:uri="8e841bb5-75b2-4290-baf1-114621ccb6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D257E2F-722A-4A53-9392-90CAA24CD718}">
  <ds:schemaRefs>
    <ds:schemaRef ds:uri="http://www.w3.org/XML/1998/namespace"/>
    <ds:schemaRef ds:uri="http://purl.org/dc/dcmitype/"/>
    <ds:schemaRef ds:uri="http://purl.org/dc/terms/"/>
    <ds:schemaRef ds:uri="8e841bb5-75b2-4290-baf1-114621ccb653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3628f45e-e34f-48ac-9b82-79b40d381c09"/>
  </ds:schemaRefs>
</ds:datastoreItem>
</file>

<file path=customXml/itemProps3.xml><?xml version="1.0" encoding="utf-8"?>
<ds:datastoreItem xmlns:ds="http://schemas.openxmlformats.org/officeDocument/2006/customXml" ds:itemID="{1C69076C-C8BA-4410-B1A6-67DC435CA4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102</Words>
  <Application>Microsoft Office PowerPoint</Application>
  <PresentationFormat>Grand écran</PresentationFormat>
  <Paragraphs>25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Aptos</vt:lpstr>
      <vt:lpstr>Aptos Display</vt:lpstr>
      <vt:lpstr>Aptos Light</vt:lpstr>
      <vt:lpstr>Arial</vt:lpstr>
      <vt:lpstr>Wingdings</vt:lpstr>
      <vt:lpstr>Thème Office</vt:lpstr>
      <vt:lpstr>1_Thème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Stéphane Simon</dc:creator>
  <cp:lastModifiedBy>Swann Walch</cp:lastModifiedBy>
  <cp:revision>12</cp:revision>
  <dcterms:created xsi:type="dcterms:W3CDTF">2024-10-16T12:58:22Z</dcterms:created>
  <dcterms:modified xsi:type="dcterms:W3CDTF">2025-07-23T08:37:07Z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0x010100326B18065F612446A87807051025B90E</vt:lpwstr>
  </property>
  <property fmtid="{D5CDD505-2E9C-101B-9397-08002B2CF9AE}" pid="3" name="MediaServiceImageTags">
    <vt:lpwstr/>
  </property>
</Properties>
</file>